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9EAA-5214-4D08-9F83-8EBCA65BF5BC}" type="datetimeFigureOut">
              <a:rPr lang="en-IN" smtClean="0"/>
              <a:t>20-05-2021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73FACC03-9839-47C4-A7DD-EF880F15C0EF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34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9EAA-5214-4D08-9F83-8EBCA65BF5BC}" type="datetimeFigureOut">
              <a:rPr lang="en-IN" smtClean="0"/>
              <a:t>20-05-2021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CC03-9839-47C4-A7DD-EF880F15C0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557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9EAA-5214-4D08-9F83-8EBCA65BF5BC}" type="datetimeFigureOut">
              <a:rPr lang="en-IN" smtClean="0"/>
              <a:t>20-05-2021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CC03-9839-47C4-A7DD-EF880F15C0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810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9EAA-5214-4D08-9F83-8EBCA65BF5BC}" type="datetimeFigureOut">
              <a:rPr lang="en-IN" smtClean="0"/>
              <a:t>20-05-2021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CC03-9839-47C4-A7DD-EF880F15C0EF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60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9EAA-5214-4D08-9F83-8EBCA65BF5BC}" type="datetimeFigureOut">
              <a:rPr lang="en-IN" smtClean="0"/>
              <a:t>20-05-2021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CC03-9839-47C4-A7DD-EF880F15C0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622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9EAA-5214-4D08-9F83-8EBCA65BF5BC}" type="datetimeFigureOut">
              <a:rPr lang="en-IN" smtClean="0"/>
              <a:t>20-05-2021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CC03-9839-47C4-A7DD-EF880F15C0EF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42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9EAA-5214-4D08-9F83-8EBCA65BF5BC}" type="datetimeFigureOut">
              <a:rPr lang="en-IN" smtClean="0"/>
              <a:t>20-05-2021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CC03-9839-47C4-A7DD-EF880F15C0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688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9EAA-5214-4D08-9F83-8EBCA65BF5BC}" type="datetimeFigureOut">
              <a:rPr lang="en-IN" smtClean="0"/>
              <a:t>20-05-2021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CC03-9839-47C4-A7DD-EF880F15C0EF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19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9EAA-5214-4D08-9F83-8EBCA65BF5BC}" type="datetimeFigureOut">
              <a:rPr lang="en-IN" smtClean="0"/>
              <a:t>20-05-2021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CC03-9839-47C4-A7DD-EF880F15C0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5083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9EAA-5214-4D08-9F83-8EBCA65BF5BC}" type="datetimeFigureOut">
              <a:rPr lang="en-IN" smtClean="0"/>
              <a:t>20-05-2021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CC03-9839-47C4-A7DD-EF880F15C0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829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9EAA-5214-4D08-9F83-8EBCA65BF5BC}" type="datetimeFigureOut">
              <a:rPr lang="en-IN" smtClean="0"/>
              <a:t>20-05-2021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CC03-9839-47C4-A7DD-EF880F15C0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070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53B9EAA-5214-4D08-9F83-8EBCA65BF5BC}" type="datetimeFigureOut">
              <a:rPr lang="en-IN" smtClean="0"/>
              <a:t>20-05-2021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ACC03-9839-47C4-A7DD-EF880F15C0EF}" type="slidenum">
              <a:rPr lang="en-IN" smtClean="0"/>
              <a:t>‹#›</a:t>
            </a:fld>
            <a:endParaRPr lang="en-IN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105072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E04B4-BAD4-45AA-8FE4-2C4429A62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lgerian" panose="04020705040A02060702" pitchFamily="82" charset="0"/>
              </a:rPr>
              <a:t>Retail management :</a:t>
            </a:r>
            <a:endParaRPr lang="en-IN" sz="44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00CF5-5A42-4D19-8DC1-237D564D6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The various process which help the customers to procure the commodities from the retail stores for their end use refer to retail management.</a:t>
            </a:r>
            <a:endParaRPr lang="en-IN" sz="3600" dirty="0">
              <a:latin typeface="Arno Pro Caption" panose="020205020405060204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375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AF469-CCCB-4C99-9928-4793E95E6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lgerian" panose="04020705040A02060702" pitchFamily="82" charset="0"/>
              </a:rPr>
              <a:t>Retail management strategy: </a:t>
            </a:r>
            <a:endParaRPr lang="en-IN" sz="36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6C8D8-908D-41CB-95BE-512735E68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no Pro Caption" panose="02020502040506020403" pitchFamily="18" charset="0"/>
              </a:rPr>
              <a:t>A retail strategy is the overall plan or framework of action that guides a retailer to use his resources to achieve his objectives:</a:t>
            </a:r>
          </a:p>
          <a:p>
            <a:r>
              <a:rPr lang="en-US" sz="3200" dirty="0">
                <a:latin typeface="Arno Pro Caption" panose="02020502040506020403" pitchFamily="18" charset="0"/>
              </a:rPr>
              <a:t>A retail strategy combines both controllable and uncontrollable variables.</a:t>
            </a:r>
            <a:endParaRPr lang="en-IN" sz="3200" dirty="0">
              <a:latin typeface="Arno Pro Caption" panose="0202050204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72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745AB-DF51-44A4-A865-01C39935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lgerian" panose="04020705040A02060702" pitchFamily="82" charset="0"/>
              </a:rPr>
              <a:t>Controllable variables:</a:t>
            </a:r>
            <a:endParaRPr lang="en-IN" sz="44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202E3-F50B-4B9F-A051-355C4C8CA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3360" indent="-457200">
              <a:buFont typeface="+mj-lt"/>
              <a:buAutoNum type="arabicPeriod"/>
            </a:pPr>
            <a:r>
              <a:rPr lang="en-US" sz="2400" dirty="0">
                <a:latin typeface="Arno Pro Caption" panose="02020502040506020403" pitchFamily="18" charset="0"/>
              </a:rPr>
              <a:t>Store location</a:t>
            </a:r>
          </a:p>
          <a:p>
            <a:pPr marL="463360" indent="-457200">
              <a:buFont typeface="+mj-lt"/>
              <a:buAutoNum type="arabicPeriod"/>
            </a:pPr>
            <a:r>
              <a:rPr lang="en-US" sz="2400" dirty="0">
                <a:latin typeface="Arno Pro Caption" panose="02020502040506020403" pitchFamily="18" charset="0"/>
              </a:rPr>
              <a:t>Managerial business</a:t>
            </a:r>
          </a:p>
          <a:p>
            <a:pPr marL="463360" indent="-457200">
              <a:buFont typeface="+mj-lt"/>
              <a:buAutoNum type="alphaUcPeriod"/>
            </a:pPr>
            <a:r>
              <a:rPr lang="en-US" sz="2400" dirty="0">
                <a:latin typeface="Arno Pro Caption" panose="02020502040506020403" pitchFamily="18" charset="0"/>
              </a:rPr>
              <a:t>The retail organization and human resource management.</a:t>
            </a:r>
          </a:p>
          <a:p>
            <a:pPr marL="463360" indent="-457200">
              <a:buFont typeface="+mj-lt"/>
              <a:buAutoNum type="alphaUcPeriod"/>
            </a:pPr>
            <a:r>
              <a:rPr lang="en-US" sz="2400" dirty="0">
                <a:latin typeface="Arno Pro Caption" panose="02020502040506020403" pitchFamily="18" charset="0"/>
              </a:rPr>
              <a:t>Operations management.</a:t>
            </a:r>
          </a:p>
          <a:p>
            <a:pPr marL="6160" indent="0">
              <a:buNone/>
            </a:pPr>
            <a:r>
              <a:rPr lang="en-US" sz="2400" dirty="0">
                <a:latin typeface="Arno Pro Caption" panose="02020502040506020403" pitchFamily="18" charset="0"/>
              </a:rPr>
              <a:t>3. Merchandise management and pricing.</a:t>
            </a:r>
          </a:p>
          <a:p>
            <a:pPr marL="6160" indent="0">
              <a:buNone/>
            </a:pPr>
            <a:r>
              <a:rPr lang="en-US" sz="2400" dirty="0">
                <a:latin typeface="Arno Pro Caption" panose="02020502040506020403" pitchFamily="18" charset="0"/>
              </a:rPr>
              <a:t>4. Communicating with customer.</a:t>
            </a:r>
            <a:endParaRPr lang="en-IN" sz="2400" dirty="0">
              <a:latin typeface="Arno Pro Caption" panose="0202050204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080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5D488-E18A-4514-B466-CBD0B93AE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lgerian" panose="04020705040A02060702" pitchFamily="82" charset="0"/>
              </a:rPr>
              <a:t>Uncontrollable variables:</a:t>
            </a:r>
            <a:endParaRPr lang="en-IN" sz="4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976EB-4861-4253-B633-FD6AE8B85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63360" indent="-457200">
              <a:buFont typeface="+mj-lt"/>
              <a:buAutoNum type="arabicPeriod"/>
            </a:pPr>
            <a:r>
              <a:rPr lang="en-US" sz="3200" dirty="0">
                <a:latin typeface="Arno Pro Caption" panose="02020502040506020403" pitchFamily="18" charset="0"/>
              </a:rPr>
              <a:t>Consumers.</a:t>
            </a:r>
          </a:p>
          <a:p>
            <a:pPr marL="463360" indent="-457200">
              <a:buFont typeface="+mj-lt"/>
              <a:buAutoNum type="arabicPeriod"/>
            </a:pPr>
            <a:r>
              <a:rPr lang="en-US" sz="3200" dirty="0">
                <a:latin typeface="Arno Pro Caption" panose="02020502040506020403" pitchFamily="18" charset="0"/>
              </a:rPr>
              <a:t>Competition.</a:t>
            </a:r>
          </a:p>
          <a:p>
            <a:pPr marL="463360" indent="-457200">
              <a:buFont typeface="+mj-lt"/>
              <a:buAutoNum type="arabicPeriod"/>
            </a:pPr>
            <a:r>
              <a:rPr lang="en-US" sz="3200" dirty="0">
                <a:latin typeface="Arno Pro Caption" panose="02020502040506020403" pitchFamily="18" charset="0"/>
              </a:rPr>
              <a:t>Technology.</a:t>
            </a:r>
          </a:p>
          <a:p>
            <a:pPr marL="463360" indent="-457200">
              <a:buFont typeface="+mj-lt"/>
              <a:buAutoNum type="arabicPeriod"/>
            </a:pPr>
            <a:r>
              <a:rPr lang="en-US" sz="3200" dirty="0">
                <a:latin typeface="Arno Pro Caption" panose="02020502040506020403" pitchFamily="18" charset="0"/>
              </a:rPr>
              <a:t>Economical conditions.</a:t>
            </a:r>
          </a:p>
          <a:p>
            <a:pPr marL="463360" indent="-457200">
              <a:buFont typeface="+mj-lt"/>
              <a:buAutoNum type="arabicPeriod"/>
            </a:pPr>
            <a:r>
              <a:rPr lang="en-US" sz="3200" dirty="0">
                <a:latin typeface="Arno Pro Caption" panose="02020502040506020403" pitchFamily="18" charset="0"/>
              </a:rPr>
              <a:t>Seasonality</a:t>
            </a:r>
          </a:p>
          <a:p>
            <a:pPr marL="463360" indent="-457200">
              <a:buFont typeface="+mj-lt"/>
              <a:buAutoNum type="arabicPeriod"/>
            </a:pPr>
            <a:r>
              <a:rPr lang="en-US" sz="3200" dirty="0">
                <a:latin typeface="Arno Pro Caption" panose="02020502040506020403" pitchFamily="18" charset="0"/>
              </a:rPr>
              <a:t>Legal restrictions.</a:t>
            </a:r>
            <a:endParaRPr lang="en-IN" sz="3200" dirty="0">
              <a:latin typeface="Arno Pro Caption" panose="0202050204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242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D251F"/>
      </a:dk2>
      <a:lt2>
        <a:srgbClr val="FAE9C5"/>
      </a:lt2>
      <a:accent1>
        <a:srgbClr val="ED3846"/>
      </a:accent1>
      <a:accent2>
        <a:srgbClr val="F87184"/>
      </a:accent2>
      <a:accent3>
        <a:srgbClr val="EC9DA9"/>
      </a:accent3>
      <a:accent4>
        <a:srgbClr val="ECC190"/>
      </a:accent4>
      <a:accent5>
        <a:srgbClr val="FFB268"/>
      </a:accent5>
      <a:accent6>
        <a:srgbClr val="F98657"/>
      </a:accent6>
      <a:hlink>
        <a:srgbClr val="B97669"/>
      </a:hlink>
      <a:folHlink>
        <a:srgbClr val="9E94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BCCF8060-3FCB-4641-B728-8A589529B1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9</TotalTime>
  <Words>112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Algerian</vt:lpstr>
      <vt:lpstr>Arial</vt:lpstr>
      <vt:lpstr>Arno Pro Caption</vt:lpstr>
      <vt:lpstr>MS Shell Dlg 2</vt:lpstr>
      <vt:lpstr>Wingdings</vt:lpstr>
      <vt:lpstr>Wingdings 3</vt:lpstr>
      <vt:lpstr>Madison</vt:lpstr>
      <vt:lpstr>Retail management :</vt:lpstr>
      <vt:lpstr>Retail management strategy: </vt:lpstr>
      <vt:lpstr>Controllable variables:</vt:lpstr>
      <vt:lpstr>Uncontrollable variables: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Retail management :</dc:title>
  <dc:creator>user</dc:creator>
  <cp:lastModifiedBy>user</cp:lastModifiedBy>
  <cp:revision>2</cp:revision>
  <dcterms:created xsi:type="dcterms:W3CDTF">2021-05-20T15:35:08Z</dcterms:created>
  <dcterms:modified xsi:type="dcterms:W3CDTF">2021-05-20T15:44:55Z</dcterms:modified>
</cp:coreProperties>
</file>